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rial Bold" charset="1" panose="020B0802020202020204"/>
      <p:regular r:id="rId22"/>
    </p:embeddedFont>
    <p:embeddedFont>
      <p:font typeface="Arial" charset="1" panose="020B0502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VAGaBgYeBg8.mp4" Type="http://schemas.openxmlformats.org/officeDocument/2006/relationships/video"/><Relationship Id="rId4" Target="../media/VAGaBgYeBg8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pn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15" Target="../media/image16.png" Type="http://schemas.openxmlformats.org/officeDocument/2006/relationships/image"/><Relationship Id="rId16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34740" y="1028700"/>
            <a:ext cx="2318520" cy="2318520"/>
          </a:xfrm>
          <a:custGeom>
            <a:avLst/>
            <a:gdLst/>
            <a:ahLst/>
            <a:cxnLst/>
            <a:rect r="r" b="b" t="t" l="l"/>
            <a:pathLst>
              <a:path h="2318520" w="2318520">
                <a:moveTo>
                  <a:pt x="0" y="0"/>
                </a:moveTo>
                <a:lnTo>
                  <a:pt x="2318520" y="0"/>
                </a:lnTo>
                <a:lnTo>
                  <a:pt x="2318520" y="2318520"/>
                </a:lnTo>
                <a:lnTo>
                  <a:pt x="0" y="23185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50960" y="4274016"/>
            <a:ext cx="1178608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Game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74455" y="6369516"/>
            <a:ext cx="9339091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Presented by: DNAT Group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69798" y="1401247"/>
            <a:ext cx="7331869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International University - VNU HCMC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Final Project - (2024 - 2025 Semester 01)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IT069IU - Object-Oriented Programming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348" y="3775925"/>
            <a:ext cx="2960973" cy="2598840"/>
          </a:xfrm>
          <a:custGeom>
            <a:avLst/>
            <a:gdLst/>
            <a:ahLst/>
            <a:cxnLst/>
            <a:rect r="r" b="b" t="t" l="l"/>
            <a:pathLst>
              <a:path h="2598840" w="2960973">
                <a:moveTo>
                  <a:pt x="0" y="0"/>
                </a:moveTo>
                <a:lnTo>
                  <a:pt x="2960973" y="0"/>
                </a:lnTo>
                <a:lnTo>
                  <a:pt x="2960973" y="2598840"/>
                </a:lnTo>
                <a:lnTo>
                  <a:pt x="0" y="2598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18407" y="3775925"/>
            <a:ext cx="2953607" cy="2500864"/>
          </a:xfrm>
          <a:custGeom>
            <a:avLst/>
            <a:gdLst/>
            <a:ahLst/>
            <a:cxnLst/>
            <a:rect r="r" b="b" t="t" l="l"/>
            <a:pathLst>
              <a:path h="2500864" w="2953607">
                <a:moveTo>
                  <a:pt x="0" y="0"/>
                </a:moveTo>
                <a:lnTo>
                  <a:pt x="2953607" y="0"/>
                </a:lnTo>
                <a:lnTo>
                  <a:pt x="2953607" y="2500865"/>
                </a:lnTo>
                <a:lnTo>
                  <a:pt x="0" y="2500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17574" y="6657790"/>
            <a:ext cx="3002215" cy="2600510"/>
          </a:xfrm>
          <a:custGeom>
            <a:avLst/>
            <a:gdLst/>
            <a:ahLst/>
            <a:cxnLst/>
            <a:rect r="r" b="b" t="t" l="l"/>
            <a:pathLst>
              <a:path h="2600510" w="3002215">
                <a:moveTo>
                  <a:pt x="0" y="0"/>
                </a:moveTo>
                <a:lnTo>
                  <a:pt x="3002215" y="0"/>
                </a:lnTo>
                <a:lnTo>
                  <a:pt x="3002215" y="2600510"/>
                </a:lnTo>
                <a:lnTo>
                  <a:pt x="0" y="2600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42316" y="3775925"/>
            <a:ext cx="3100776" cy="1814528"/>
          </a:xfrm>
          <a:custGeom>
            <a:avLst/>
            <a:gdLst/>
            <a:ahLst/>
            <a:cxnLst/>
            <a:rect r="r" b="b" t="t" l="l"/>
            <a:pathLst>
              <a:path h="1814528" w="3100776">
                <a:moveTo>
                  <a:pt x="0" y="0"/>
                </a:moveTo>
                <a:lnTo>
                  <a:pt x="3100776" y="0"/>
                </a:lnTo>
                <a:lnTo>
                  <a:pt x="3100776" y="1814528"/>
                </a:lnTo>
                <a:lnTo>
                  <a:pt x="0" y="1814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56919" y="6705094"/>
            <a:ext cx="3085351" cy="2600510"/>
          </a:xfrm>
          <a:custGeom>
            <a:avLst/>
            <a:gdLst/>
            <a:ahLst/>
            <a:cxnLst/>
            <a:rect r="r" b="b" t="t" l="l"/>
            <a:pathLst>
              <a:path h="2600510" w="3085351">
                <a:moveTo>
                  <a:pt x="0" y="0"/>
                </a:moveTo>
                <a:lnTo>
                  <a:pt x="3085351" y="0"/>
                </a:lnTo>
                <a:lnTo>
                  <a:pt x="3085351" y="2600511"/>
                </a:lnTo>
                <a:lnTo>
                  <a:pt x="0" y="2600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15374" y="3775925"/>
            <a:ext cx="3085351" cy="1900398"/>
          </a:xfrm>
          <a:custGeom>
            <a:avLst/>
            <a:gdLst/>
            <a:ahLst/>
            <a:cxnLst/>
            <a:rect r="r" b="b" t="t" l="l"/>
            <a:pathLst>
              <a:path h="1900398" w="3085351">
                <a:moveTo>
                  <a:pt x="0" y="0"/>
                </a:moveTo>
                <a:lnTo>
                  <a:pt x="3085352" y="0"/>
                </a:lnTo>
                <a:lnTo>
                  <a:pt x="3085352" y="1900398"/>
                </a:lnTo>
                <a:lnTo>
                  <a:pt x="0" y="1900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89113" y="1388184"/>
            <a:ext cx="1030977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63704" y="2718651"/>
            <a:ext cx="3156085" cy="67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b="true" sz="44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Hard level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2489" y="2718651"/>
            <a:ext cx="3998356" cy="67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9"/>
              </a:lnSpc>
            </a:pPr>
            <a:r>
              <a:rPr lang="en-US" b="true" sz="44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Extreme level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2217318" y="-2138942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7173263" y="-669216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4" y="0"/>
                </a:lnTo>
                <a:lnTo>
                  <a:pt x="22294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56872" y="6852365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704856" y="1965021"/>
            <a:ext cx="4129782" cy="8321979"/>
          </a:xfrm>
          <a:custGeom>
            <a:avLst/>
            <a:gdLst/>
            <a:ahLst/>
            <a:cxnLst/>
            <a:rect r="r" b="b" t="t" l="l"/>
            <a:pathLst>
              <a:path h="8321979" w="4129782">
                <a:moveTo>
                  <a:pt x="0" y="0"/>
                </a:moveTo>
                <a:lnTo>
                  <a:pt x="4129782" y="0"/>
                </a:lnTo>
                <a:lnTo>
                  <a:pt x="4129782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94470"/>
            <a:ext cx="11676156" cy="6378100"/>
          </a:xfrm>
          <a:custGeom>
            <a:avLst/>
            <a:gdLst/>
            <a:ahLst/>
            <a:cxnLst/>
            <a:rect r="r" b="b" t="t" l="l"/>
            <a:pathLst>
              <a:path h="6378100" w="11676156">
                <a:moveTo>
                  <a:pt x="0" y="0"/>
                </a:moveTo>
                <a:lnTo>
                  <a:pt x="11676156" y="0"/>
                </a:lnTo>
                <a:lnTo>
                  <a:pt x="11676156" y="6378100"/>
                </a:lnTo>
                <a:lnTo>
                  <a:pt x="0" y="6378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4229" y="627772"/>
            <a:ext cx="16659542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Create the shapes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46167" y="1388184"/>
            <a:ext cx="9595667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play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46167" y="3434718"/>
            <a:ext cx="10604213" cy="376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Step 01: 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Click </a:t>
            </a:r>
            <a:r>
              <a:rPr lang="en-US" sz="3500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Start game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begin the new game</a:t>
            </a:r>
          </a:p>
          <a:p>
            <a:pPr algn="just">
              <a:lnSpc>
                <a:spcPts val="4900"/>
              </a:lnSpc>
            </a:pPr>
            <a:r>
              <a:rPr lang="en-US" sz="3500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Step 02: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Using your keyboard to operate the shapes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“S” key: Increase the shapes’ speed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“P” key: Pause the game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Space key: Drop the shapes immediately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Arrow key: Rotate the shapes to fit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7761257" y="-1028700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4" y="0"/>
                </a:lnTo>
                <a:lnTo>
                  <a:pt x="22294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5011" y="3125898"/>
            <a:ext cx="5785256" cy="5794290"/>
          </a:xfrm>
          <a:custGeom>
            <a:avLst/>
            <a:gdLst/>
            <a:ahLst/>
            <a:cxnLst/>
            <a:rect r="r" b="b" t="t" l="l"/>
            <a:pathLst>
              <a:path h="5794290" w="5785256">
                <a:moveTo>
                  <a:pt x="0" y="0"/>
                </a:moveTo>
                <a:lnTo>
                  <a:pt x="5785256" y="0"/>
                </a:lnTo>
                <a:lnTo>
                  <a:pt x="5785256" y="5794291"/>
                </a:lnTo>
                <a:lnTo>
                  <a:pt x="0" y="5794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01" t="0" r="-1121" b="-34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73869" y="1717973"/>
            <a:ext cx="11676975" cy="129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Besides, you can also use the </a:t>
            </a:r>
            <a:r>
              <a:rPr lang="en-US" b="true" sz="35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Setting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adjust the speed and difficulty, and click </a:t>
            </a:r>
            <a:r>
              <a:rPr lang="en-US" b="true" sz="35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OK</a:t>
            </a:r>
            <a:r>
              <a:rPr lang="en-US" sz="35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to save your choice.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740304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5" y="0"/>
                </a:lnTo>
                <a:lnTo>
                  <a:pt x="7365595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8672" y="3990975"/>
            <a:ext cx="1145065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video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080" r="0" b="6801"/>
          <a:stretch>
            <a:fillRect/>
          </a:stretch>
        </p:blipFill>
        <p:spPr>
          <a:xfrm flipH="false" flipV="false" rot="0">
            <a:off x="269347" y="0"/>
            <a:ext cx="17749306" cy="10287000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18672" y="3168572"/>
            <a:ext cx="1145065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18672" y="4813378"/>
            <a:ext cx="1145065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b="true" sz="15000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for listening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5089" y="1910975"/>
            <a:ext cx="1030729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About our group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4740" y="4005134"/>
            <a:ext cx="12202600" cy="361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Le Vo Hong Na - ITITSB23007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Pham Quang Tuong - ITDSIU20108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Nguyen Nhat Anh - ITITSB23006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Nguyen Nhat Duy - ITITWE22143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86650">
            <a:off x="16489380" y="-851128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6125" y="1388184"/>
            <a:ext cx="14035750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Presentation Structure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16735" y="2756608"/>
            <a:ext cx="9454530" cy="56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What is Tetris game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UML diagrams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Classes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create the Tetris shape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How to play the game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Demo video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0978" y="1910975"/>
            <a:ext cx="7526045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22026" y="4017013"/>
            <a:ext cx="13443948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This is our OOP final project - a Tetris game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This project demonstrates key OOP principles that we have learned in this OOP course like encapsulation, inheritance, and polymorphism.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67669" y="6474238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0978" y="1028700"/>
            <a:ext cx="7526045" cy="278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What is Tetris game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5087" y="3872707"/>
            <a:ext cx="14257826" cy="444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Tetris game, which was created in 1984 by Alexey Pajitnov, is a classic puzzle game genre associated with many generations.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When a line is successfully formed, it disappears, and the player earns points. As the game progresses, the falling blocks increase in speed, adding to the difficulty and excitement.</a:t>
            </a:r>
          </a:p>
          <a:p>
            <a:pPr algn="l">
              <a:lnSpc>
                <a:spcPts val="4946"/>
              </a:lnSpc>
            </a:pPr>
          </a:p>
          <a:p>
            <a:pPr algn="l">
              <a:lnSpc>
                <a:spcPts val="4946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56872" y="6852365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1729" y="1421016"/>
            <a:ext cx="15058996" cy="8865984"/>
          </a:xfrm>
          <a:custGeom>
            <a:avLst/>
            <a:gdLst/>
            <a:ahLst/>
            <a:cxnLst/>
            <a:rect r="r" b="b" t="t" l="l"/>
            <a:pathLst>
              <a:path h="8865984" w="15058996">
                <a:moveTo>
                  <a:pt x="0" y="0"/>
                </a:moveTo>
                <a:lnTo>
                  <a:pt x="15058997" y="0"/>
                </a:lnTo>
                <a:lnTo>
                  <a:pt x="15058997" y="8865984"/>
                </a:lnTo>
                <a:lnTo>
                  <a:pt x="0" y="886598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46167" y="627772"/>
            <a:ext cx="9595667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UML diagrams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2217318" y="-2138942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7173263" y="-669216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4" y="0"/>
                </a:lnTo>
                <a:lnTo>
                  <a:pt x="22294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56872" y="6852365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9113" y="627772"/>
            <a:ext cx="1030977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Classes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5087" y="2259438"/>
            <a:ext cx="14257826" cy="624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Tetris.java: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Create the frame to add the game’s panels</a:t>
            </a:r>
          </a:p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Board.java: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Use to control the game: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Remove the full-line and calculate Score and HighestScore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Make grid for the game plane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Allow play game from the keyboard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Add color for the shapes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Create random shapes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Clear the board when click Start game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</a:p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MyShape.java: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Use to create the Tetris shapes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2217318" y="-2138942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7173263" y="-669216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4" y="0"/>
                </a:lnTo>
                <a:lnTo>
                  <a:pt x="22294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56872" y="6852365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9113" y="627772"/>
            <a:ext cx="1030977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Classes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15087" y="3156284"/>
            <a:ext cx="14257826" cy="376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StatusPane.java: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Create the </a:t>
            </a: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Start Game 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Setting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buttons</a:t>
            </a:r>
          </a:p>
          <a:p>
            <a:pPr algn="l" marL="1525758" indent="-508586" lvl="2">
              <a:lnSpc>
                <a:spcPts val="4946"/>
              </a:lnSpc>
              <a:buFont typeface="Arial"/>
              <a:buChar char="⚬"/>
            </a:pP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Show Score, Highest score and removed lines on the screen</a:t>
            </a:r>
          </a:p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OptionPane.java: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Show the interface of the </a:t>
            </a: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Setting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button to adjust the game speed and difficulty</a:t>
            </a:r>
          </a:p>
          <a:p>
            <a:pPr algn="l" marL="762879" indent="-381439" lvl="1">
              <a:lnSpc>
                <a:spcPts val="4946"/>
              </a:lnSpc>
              <a:buFont typeface="Arial"/>
              <a:buChar char="•"/>
            </a:pPr>
            <a:r>
              <a:rPr lang="en-US" b="true" sz="3533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Application.java: </a:t>
            </a:r>
            <a:r>
              <a:rPr lang="en-US" sz="3533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Run the game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9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96564">
            <a:off x="-1731572" y="-2331944"/>
            <a:ext cx="6993842" cy="7440257"/>
          </a:xfrm>
          <a:custGeom>
            <a:avLst/>
            <a:gdLst/>
            <a:ahLst/>
            <a:cxnLst/>
            <a:rect r="r" b="b" t="t" l="l"/>
            <a:pathLst>
              <a:path h="7440257" w="6993842">
                <a:moveTo>
                  <a:pt x="0" y="0"/>
                </a:moveTo>
                <a:lnTo>
                  <a:pt x="6993841" y="0"/>
                </a:lnTo>
                <a:lnTo>
                  <a:pt x="6993841" y="7440257"/>
                </a:lnTo>
                <a:lnTo>
                  <a:pt x="0" y="74402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25519">
            <a:off x="14605202" y="5604764"/>
            <a:ext cx="7365595" cy="7307072"/>
          </a:xfrm>
          <a:custGeom>
            <a:avLst/>
            <a:gdLst/>
            <a:ahLst/>
            <a:cxnLst/>
            <a:rect r="r" b="b" t="t" l="l"/>
            <a:pathLst>
              <a:path h="7307072" w="7365595">
                <a:moveTo>
                  <a:pt x="0" y="0"/>
                </a:moveTo>
                <a:lnTo>
                  <a:pt x="7365596" y="0"/>
                </a:lnTo>
                <a:lnTo>
                  <a:pt x="7365596" y="7307072"/>
                </a:lnTo>
                <a:lnTo>
                  <a:pt x="0" y="730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821861">
            <a:off x="15485989" y="-146425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07974">
            <a:off x="106798" y="6869901"/>
            <a:ext cx="2245462" cy="3653858"/>
          </a:xfrm>
          <a:custGeom>
            <a:avLst/>
            <a:gdLst/>
            <a:ahLst/>
            <a:cxnLst/>
            <a:rect r="r" b="b" t="t" l="l"/>
            <a:pathLst>
              <a:path h="3653858" w="2245462">
                <a:moveTo>
                  <a:pt x="0" y="0"/>
                </a:moveTo>
                <a:lnTo>
                  <a:pt x="2245462" y="0"/>
                </a:lnTo>
                <a:lnTo>
                  <a:pt x="2245462" y="3653858"/>
                </a:lnTo>
                <a:lnTo>
                  <a:pt x="0" y="3653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348" y="4674014"/>
            <a:ext cx="3300744" cy="1886140"/>
          </a:xfrm>
          <a:custGeom>
            <a:avLst/>
            <a:gdLst/>
            <a:ahLst/>
            <a:cxnLst/>
            <a:rect r="r" b="b" t="t" l="l"/>
            <a:pathLst>
              <a:path h="1886140" w="3300744">
                <a:moveTo>
                  <a:pt x="0" y="0"/>
                </a:moveTo>
                <a:lnTo>
                  <a:pt x="3300745" y="0"/>
                </a:lnTo>
                <a:lnTo>
                  <a:pt x="3300745" y="1886139"/>
                </a:lnTo>
                <a:lnTo>
                  <a:pt x="0" y="18861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35660" y="4574149"/>
            <a:ext cx="3508340" cy="1987921"/>
          </a:xfrm>
          <a:custGeom>
            <a:avLst/>
            <a:gdLst/>
            <a:ahLst/>
            <a:cxnLst/>
            <a:rect r="r" b="b" t="t" l="l"/>
            <a:pathLst>
              <a:path h="1987921" w="3508340">
                <a:moveTo>
                  <a:pt x="0" y="0"/>
                </a:moveTo>
                <a:lnTo>
                  <a:pt x="3508340" y="0"/>
                </a:lnTo>
                <a:lnTo>
                  <a:pt x="3508340" y="1987921"/>
                </a:lnTo>
                <a:lnTo>
                  <a:pt x="0" y="19879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003" t="-4953" r="0" b="-151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74888" y="4574149"/>
            <a:ext cx="2451126" cy="2082505"/>
          </a:xfrm>
          <a:custGeom>
            <a:avLst/>
            <a:gdLst/>
            <a:ahLst/>
            <a:cxnLst/>
            <a:rect r="r" b="b" t="t" l="l"/>
            <a:pathLst>
              <a:path h="2082505" w="2451126">
                <a:moveTo>
                  <a:pt x="0" y="0"/>
                </a:moveTo>
                <a:lnTo>
                  <a:pt x="2451126" y="0"/>
                </a:lnTo>
                <a:lnTo>
                  <a:pt x="2451126" y="2082505"/>
                </a:lnTo>
                <a:lnTo>
                  <a:pt x="0" y="208250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95" t="-6123" r="-2545" b="-154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13948691" y="3800812"/>
            <a:ext cx="2084480" cy="3632543"/>
          </a:xfrm>
          <a:custGeom>
            <a:avLst/>
            <a:gdLst/>
            <a:ahLst/>
            <a:cxnLst/>
            <a:rect r="r" b="b" t="t" l="l"/>
            <a:pathLst>
              <a:path h="3632543" w="2084480">
                <a:moveTo>
                  <a:pt x="0" y="3632543"/>
                </a:moveTo>
                <a:lnTo>
                  <a:pt x="0" y="0"/>
                </a:lnTo>
                <a:lnTo>
                  <a:pt x="2084481" y="0"/>
                </a:lnTo>
                <a:lnTo>
                  <a:pt x="2084481" y="3632543"/>
                </a:lnTo>
                <a:lnTo>
                  <a:pt x="0" y="3632543"/>
                </a:lnTo>
                <a:close/>
              </a:path>
            </a:pathLst>
          </a:custGeom>
          <a:blipFill>
            <a:blip r:embed="rId13"/>
            <a:stretch>
              <a:fillRect l="-18915" t="-2904" r="-1891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4484071" y="6982798"/>
            <a:ext cx="2092442" cy="2750738"/>
          </a:xfrm>
          <a:custGeom>
            <a:avLst/>
            <a:gdLst/>
            <a:ahLst/>
            <a:cxnLst/>
            <a:rect r="r" b="b" t="t" l="l"/>
            <a:pathLst>
              <a:path h="2750738" w="2092442">
                <a:moveTo>
                  <a:pt x="0" y="0"/>
                </a:moveTo>
                <a:lnTo>
                  <a:pt x="2092442" y="0"/>
                </a:lnTo>
                <a:lnTo>
                  <a:pt x="2092442" y="2750739"/>
                </a:lnTo>
                <a:lnTo>
                  <a:pt x="0" y="275073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08977" y="6982798"/>
            <a:ext cx="2131822" cy="2750738"/>
          </a:xfrm>
          <a:custGeom>
            <a:avLst/>
            <a:gdLst/>
            <a:ahLst/>
            <a:cxnLst/>
            <a:rect r="r" b="b" t="t" l="l"/>
            <a:pathLst>
              <a:path h="2750738" w="2131822">
                <a:moveTo>
                  <a:pt x="0" y="0"/>
                </a:moveTo>
                <a:lnTo>
                  <a:pt x="2131822" y="0"/>
                </a:lnTo>
                <a:lnTo>
                  <a:pt x="2131822" y="2750739"/>
                </a:lnTo>
                <a:lnTo>
                  <a:pt x="0" y="275073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5400000">
            <a:off x="14025260" y="6223188"/>
            <a:ext cx="1293927" cy="4269959"/>
          </a:xfrm>
          <a:custGeom>
            <a:avLst/>
            <a:gdLst/>
            <a:ahLst/>
            <a:cxnLst/>
            <a:rect r="r" b="b" t="t" l="l"/>
            <a:pathLst>
              <a:path h="4269959" w="1293927">
                <a:moveTo>
                  <a:pt x="0" y="0"/>
                </a:moveTo>
                <a:lnTo>
                  <a:pt x="1293927" y="0"/>
                </a:lnTo>
                <a:lnTo>
                  <a:pt x="1293927" y="4269959"/>
                </a:lnTo>
                <a:lnTo>
                  <a:pt x="0" y="42699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89113" y="1388184"/>
            <a:ext cx="10309774" cy="152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Tetris Objects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14934" y="2683341"/>
            <a:ext cx="8919908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49"/>
              </a:lnSpc>
            </a:pPr>
            <a:r>
              <a:rPr lang="en-US" sz="4499" b="true">
                <a:solidFill>
                  <a:srgbClr val="004AAD"/>
                </a:solidFill>
                <a:latin typeface="Arial Bold"/>
                <a:ea typeface="Arial Bold"/>
                <a:cs typeface="Arial Bold"/>
                <a:sym typeface="Arial Bold"/>
              </a:rPr>
              <a:t>Normal level</a:t>
            </a:r>
            <a:r>
              <a:rPr lang="en-US" sz="44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just" marL="971545" indent="-485773" lvl="1">
              <a:lnSpc>
                <a:spcPts val="4499"/>
              </a:lnSpc>
              <a:buFont typeface="Arial"/>
              <a:buChar char="•"/>
            </a:pPr>
            <a:r>
              <a:rPr lang="en-US" sz="4499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7 basic kinds of shapes: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DAGZ_UzBjwY</dc:identifier>
  <dcterms:modified xsi:type="dcterms:W3CDTF">2011-08-01T06:04:30Z</dcterms:modified>
  <cp:revision>1</cp:revision>
  <dc:title>Beige Abstract Simple Project Presentation</dc:title>
</cp:coreProperties>
</file>